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vnd.ms-photo" Extension="wdp"/>
  <Default ContentType="application/vnd.openxmlformats-officedocument.spreadsheetml.sheet" Extension="xlsx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drawingml.chart+xml" PartName="/ppt/charts/chart1.xml"/>
  <Override ContentType="application/vnd.ms-office.chartstyle+xml" PartName="/ppt/charts/style1.xml"/>
  <Override ContentType="application/vnd.ms-office.chartcolorstyle+xml" PartName="/ppt/charts/colors1.xml"/>
  <Override ContentType="application/vnd.openxmlformats-officedocument.drawingml.chart+xml" PartName="/ppt/charts/chart2.xml"/>
  <Override ContentType="application/vnd.ms-office.chartstyle+xml" PartName="/ppt/charts/style2.xml"/>
  <Override ContentType="application/vnd.ms-office.chartcolorstyle+xml" PartName="/ppt/charts/colors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app.xml" Type="http://schemas.openxmlformats.org/officeDocument/2006/relationships/extended-properties"/><Relationship Id="rId2" Target="docProps/core.xml" Type="http://schemas.openxmlformats.org/package/2006/relationships/metadata/core-properties"/><Relationship Id="rId1" Target="ppt/presentation.xml" Type="http://schemas.openxmlformats.org/officeDocument/2006/relationships/officeDocument"/>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0" r:id="rId9"/>
    <p:sldId id="261" r:id="rId10"/>
    <p:sldId id="263" r:id="rId11"/>
    <p:sldId id="264" r:id="rId12"/>
    <p:sldId id="273" r:id="rId13"/>
    <p:sldId id="271" r:id="rId14"/>
    <p:sldId id="269" r:id="rId15"/>
    <p:sldId id="262" r:id="rId16"/>
    <p:sldId id="265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9307" autoAdjust="0"/>
  </p:normalViewPr>
  <p:slideViewPr>
    <p:cSldViewPr snapToGrid="0">
      <p:cViewPr varScale="1">
        <p:scale>
          <a:sx n="114" d="100"/>
          <a:sy n="11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 ?><Relationships xmlns="http://schemas.openxmlformats.org/package/2006/relationships"><Relationship Id="rId3" Target="NULL" TargetMode="External" Type="http://schemas.openxmlformats.org/officeDocument/2006/relationships/oleObject"/><Relationship Id="rId2" Target="colors1.xml" Type="http://schemas.microsoft.com/office/2011/relationships/chartColorStyle"/><Relationship Id="rId1" Target="style1.xml" Type="http://schemas.microsoft.com/office/2011/relationships/chartStyle"/></Relationships>
</file>

<file path=ppt/charts/_rels/chart2.xml.rels><?xml version="1.0" encoding="UTF-8" standalone="yes" ?><Relationships xmlns="http://schemas.openxmlformats.org/package/2006/relationships"><Relationship Id="rId3" Target="NULL" TargetMode="External" Type="http://schemas.openxmlformats.org/officeDocument/2006/relationships/oleObject"/><Relationship Id="rId2" Target="colors2.xml" Type="http://schemas.microsoft.com/office/2011/relationships/chartColorStyle"/><Relationship Id="rId1" Target="style2.xml" Type="http://schemas.microsoft.com/office/2011/relationships/chartStyle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150" dirty="0">
                <a:solidFill>
                  <a:schemeClr val="tx1"/>
                </a:solidFill>
              </a:rPr>
              <a:t>Fem</a:t>
            </a:r>
            <a:r>
              <a:rPr lang="en-US" dirty="0">
                <a:solidFill>
                  <a:schemeClr val="tx1"/>
                </a:solidFill>
              </a:rPr>
              <a:t>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150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Female</c:v>
                </c:pt>
              </c:strCache>
            </c:strRef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53CA-4F25-961A-C479FAF72F16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3CA-4F25-961A-C479FAF72F1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99.5%</a:t>
                    </a:r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3CA-4F25-961A-C479FAF72F16}"/>
                </c:ext>
              </c:extLst>
            </c:dLbl>
            <c:dLbl>
              <c:idx val="1"/>
              <c:layout>
                <c:manualLayout>
                  <c:x val="6.819774082954029E-2"/>
                  <c:y val="0.16943267607428408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0.5%</a:t>
                    </a:r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3CA-4F25-961A-C479FAF72F16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150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Arkusz1!$A$2:$A$3</c:f>
              <c:strCache>
                <c:ptCount val="2"/>
                <c:pt idx="0">
                  <c:v>not colour-blind</c:v>
                </c:pt>
                <c:pt idx="1">
                  <c:v>colour-blind</c:v>
                </c:pt>
              </c:strCache>
            </c:strRef>
          </c:cat>
          <c:val>
            <c:numRef>
              <c:f>Arkusz1!$B$2:$B$3</c:f>
              <c:numCache>
                <c:formatCode>General</c:formatCode>
                <c:ptCount val="2"/>
                <c:pt idx="0">
                  <c:v>99.5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CA-4F25-961A-C479FAF72F1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102595448675538"/>
          <c:y val="0.47909012169834647"/>
          <c:w val="0.23576024445104476"/>
          <c:h val="0.14567336060662597"/>
        </c:manualLayout>
      </c:layout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150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150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/>
                </a:solidFill>
              </a:rPr>
              <a:t>Male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150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Arkusz1!$B$1</c:f>
              <c:strCache>
                <c:ptCount val="1"/>
                <c:pt idx="0">
                  <c:v>Male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tint val="77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992-4C4B-A7E4-1EC88B60C2B7}"/>
              </c:ext>
            </c:extLst>
          </c:dPt>
          <c:dPt>
            <c:idx val="1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992-4C4B-A7E4-1EC88B60C2B7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150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Arkusz1!$A$2:$A$3</c:f>
              <c:strCache>
                <c:ptCount val="2"/>
                <c:pt idx="0">
                  <c:v>not colour-blind</c:v>
                </c:pt>
                <c:pt idx="1">
                  <c:v>colour-blind</c:v>
                </c:pt>
              </c:strCache>
            </c:strRef>
          </c:cat>
          <c:val>
            <c:numRef>
              <c:f>Arkusz1!$B$2:$B$3</c:f>
              <c:numCache>
                <c:formatCode>General</c:formatCode>
                <c:ptCount val="2"/>
                <c:pt idx="0">
                  <c:v>92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92-4C4B-A7E4-1EC88B60C2B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330683168705982"/>
          <c:y val="0.49064865840580174"/>
          <c:w val="0.23576024445104476"/>
          <c:h val="0.14567336060662597"/>
        </c:manualLayout>
      </c:layout>
      <c:overlay val="0"/>
      <c:spPr>
        <a:solidFill>
          <a:schemeClr val="tx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150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150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41566-8AB2-42C3-B467-7A42B80224B6}" type="datetimeFigureOut">
              <a:rPr lang="en-150" smtClean="0"/>
              <a:t>01/04/2020</a:t>
            </a:fld>
            <a:endParaRPr lang="en-15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15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15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15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5526D-8D18-447A-90E2-8432D5D4EF5D}" type="slidenum">
              <a:rPr lang="en-150" smtClean="0"/>
              <a:t>‹#›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605568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5526D-8D18-447A-90E2-8432D5D4EF5D}" type="slidenum">
              <a:rPr lang="en-150" smtClean="0"/>
              <a:t>2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37147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5526D-8D18-447A-90E2-8432D5D4EF5D}" type="slidenum">
              <a:rPr lang="en-150" smtClean="0"/>
              <a:t>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98000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5526D-8D18-447A-90E2-8432D5D4EF5D}" type="slidenum">
              <a:rPr lang="en-150" smtClean="0"/>
              <a:t>8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959427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5526D-8D18-447A-90E2-8432D5D4EF5D}" type="slidenum">
              <a:rPr lang="en-150" smtClean="0"/>
              <a:t>15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946053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5526D-8D18-447A-90E2-8432D5D4EF5D}" type="slidenum">
              <a:rPr lang="en-150" smtClean="0"/>
              <a:t>16</a:t>
            </a:fld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061674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016143-E03C-4CFD-AFDC-14E5BDEA754C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4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0953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6589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16379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0667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017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184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96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4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4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61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81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62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71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5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942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61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917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 ?><Relationships xmlns="http://schemas.openxmlformats.org/package/2006/relationships"><Relationship Id="rId2" Target="../media/image17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 ?><Relationships xmlns="http://schemas.openxmlformats.org/package/2006/relationships"><Relationship Id="rId2" Target="../media/image19.jpe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15.xml.rels><?xml version="1.0" encoding="UTF-8" standalone="yes" ?><Relationships xmlns="http://schemas.openxmlformats.org/package/2006/relationships"><Relationship Id="rId3" Target="../media/image20.jpeg" Type="http://schemas.openxmlformats.org/officeDocument/2006/relationships/image"/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 ?><Relationships xmlns="http://schemas.openxmlformats.org/package/2006/relationships"><Relationship Id="rId3" Target="../media/image3.jpe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2.xml" Type="http://schemas.openxmlformats.org/officeDocument/2006/relationships/slideLayout"/><Relationship Id="rId4" Target="../media/hdphoto1.wdp" Type="http://schemas.microsoft.com/office/2007/relationships/hdphoto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 ?><Relationships xmlns="http://schemas.openxmlformats.org/package/2006/relationships"><Relationship Id="rId3" Target="../media/image11.jpe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Relationship Id="rId6" Target="../media/image14.jpeg" Type="http://schemas.openxmlformats.org/officeDocument/2006/relationships/image"/><Relationship Id="rId5" Target="../media/image13.jpeg" Type="http://schemas.openxmlformats.org/officeDocument/2006/relationships/image"/><Relationship Id="rId4" Target="../media/image12.jpeg" Type="http://schemas.openxmlformats.org/officeDocument/2006/relationships/image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855D39-A480-4EAC-96D0-6AF868012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150" dirty="0"/>
              <a:t>c</a:t>
            </a:r>
            <a:r>
              <a:rPr lang="en-GB" dirty="0"/>
              <a:t>c</a:t>
            </a:r>
            <a:r>
              <a:rPr lang="en-150" dirty="0"/>
              <a:t>e</a:t>
            </a:r>
            <a:r>
              <a:rPr lang="en-GB" dirty="0"/>
              <a:t>s</a:t>
            </a:r>
            <a:r>
              <a:rPr lang="en-150" dirty="0"/>
              <a:t>s</a:t>
            </a:r>
            <a:r>
              <a:rPr lang="en-GB" dirty="0"/>
              <a:t>i</a:t>
            </a:r>
            <a:r>
              <a:rPr lang="en-150" dirty="0"/>
              <a:t>b</a:t>
            </a:r>
            <a:r>
              <a:rPr lang="en-GB" dirty="0"/>
              <a:t>i</a:t>
            </a:r>
            <a:r>
              <a:rPr lang="en-150" dirty="0"/>
              <a:t>l</a:t>
            </a:r>
            <a:r>
              <a:rPr lang="en-GB" dirty="0"/>
              <a:t>i</a:t>
            </a:r>
            <a:r>
              <a:rPr lang="en-150" dirty="0"/>
              <a:t>t</a:t>
            </a:r>
            <a:r>
              <a:rPr lang="en-GB" dirty="0"/>
              <a:t>y</a:t>
            </a:r>
            <a:endParaRPr lang="en-15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165FE0F-07A2-4016-B781-C5DA5C5E06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8684" y="6422064"/>
            <a:ext cx="4152237" cy="43593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Michał Suliborski</a:t>
            </a:r>
          </a:p>
          <a:p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680000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AE5860-D930-47E4-AF65-9D26C24D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Synchronize Multimedia Elements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B385CA-E993-47AC-ACB0-8CCBCB09F9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7110" y="1671073"/>
            <a:ext cx="6537780" cy="490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083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4B1F891-68E2-4129-AA55-CF298AFC7F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8"/>
          <a:stretch/>
        </p:blipFill>
        <p:spPr bwMode="auto">
          <a:xfrm>
            <a:off x="2875147" y="276446"/>
            <a:ext cx="6441705" cy="614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210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6256FB64-EBF5-4EC7-BA27-593288D4D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778941"/>
              </p:ext>
            </p:extLst>
          </p:nvPr>
        </p:nvGraphicFramePr>
        <p:xfrm>
          <a:off x="6263150" y="1612489"/>
          <a:ext cx="4935794" cy="3296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Symbol zastępczy zawartości 4">
            <a:extLst>
              <a:ext uri="{FF2B5EF4-FFF2-40B4-BE49-F238E27FC236}">
                <a16:creationId xmlns:a16="http://schemas.microsoft.com/office/drawing/2014/main" id="{3B4337D5-B66E-448A-BE2B-25DEF349BD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7376538"/>
              </p:ext>
            </p:extLst>
          </p:nvPr>
        </p:nvGraphicFramePr>
        <p:xfrm>
          <a:off x="993058" y="1612490"/>
          <a:ext cx="4935794" cy="3296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730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AE5860-D930-47E4-AF65-9D26C24D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150" dirty="0"/>
              <a:t>Do Not Use Colour Alone to Convey Information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E87A665-C9A8-4CCE-96D1-1AA9D58B44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6453" y="2286000"/>
            <a:ext cx="9379094" cy="405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2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AE5860-D930-47E4-AF65-9D26C24D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Designing websites not requiring stylesheet</a:t>
            </a:r>
          </a:p>
        </p:txBody>
      </p:sp>
      <p:sp>
        <p:nvSpPr>
          <p:cNvPr id="11" name="AutoShape 12">
            <a:extLst>
              <a:ext uri="{FF2B5EF4-FFF2-40B4-BE49-F238E27FC236}">
                <a16:creationId xmlns:a16="http://schemas.microsoft.com/office/drawing/2014/main" id="{1B40BF17-D9C2-4502-A5EF-12164F98CA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150"/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984AA120-46FF-4896-9A57-60182522E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92" y="1847308"/>
            <a:ext cx="10069215" cy="46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16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AE5860-D930-47E4-AF65-9D26C24D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150" dirty="0"/>
              <a:t>Provide Text Equivalents for Non-Text Elements 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4D3D7ACD-EA57-416F-8531-F85850B61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74" y="1828802"/>
            <a:ext cx="7120876" cy="47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0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221E984-8405-487E-AA08-E9B8EE92D7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5" b="98602" l="9925" r="89973">
                        <a14:foregroundMark x1="29336" y1="5849" x2="22019" y2="17236"/>
                        <a14:foregroundMark x1="22019" y1="17236" x2="18530" y2="47723"/>
                        <a14:foregroundMark x1="18530" y1="47723" x2="22866" y2="62888"/>
                        <a14:foregroundMark x1="22866" y1="62888" x2="30928" y2="69358"/>
                        <a14:foregroundMark x1="30928" y1="69358" x2="31978" y2="82971"/>
                        <a14:foregroundMark x1="31978" y1="82971" x2="37161" y2="96791"/>
                        <a14:foregroundMark x1="37161" y1="96791" x2="54573" y2="99120"/>
                        <a14:foregroundMark x1="54573" y1="99120" x2="61755" y2="90010"/>
                        <a14:foregroundMark x1="61755" y1="90010" x2="63076" y2="75673"/>
                        <a14:foregroundMark x1="63076" y1="75673" x2="70054" y2="65839"/>
                        <a14:foregroundMark x1="70054" y1="65839" x2="79099" y2="35818"/>
                        <a14:foregroundMark x1="79099" y1="35818" x2="73103" y2="22878"/>
                        <a14:foregroundMark x1="73103" y1="22878" x2="54133" y2="8851"/>
                        <a14:foregroundMark x1="54133" y1="8851" x2="43394" y2="8696"/>
                        <a14:foregroundMark x1="43394" y1="8696" x2="33130" y2="14596"/>
                        <a14:foregroundMark x1="33130" y1="14596" x2="49051" y2="26708"/>
                        <a14:foregroundMark x1="49051" y1="26708" x2="40718" y2="31832"/>
                        <a14:foregroundMark x1="40718" y1="31832" x2="45969" y2="43064"/>
                        <a14:foregroundMark x1="45969" y1="43064" x2="57859" y2="47723"/>
                        <a14:foregroundMark x1="57859" y1="47723" x2="46037" y2="55487"/>
                        <a14:foregroundMark x1="46037" y1="55487" x2="52371" y2="67184"/>
                        <a14:foregroundMark x1="52371" y1="67184" x2="44140" y2="82091"/>
                        <a14:foregroundMark x1="44140" y1="82091" x2="44648" y2="91718"/>
                        <a14:foregroundMark x1="72561" y1="11853" x2="64160" y2="4141"/>
                        <a14:foregroundMark x1="64160" y1="4141" x2="35095" y2="725"/>
                        <a14:foregroundMark x1="35095" y1="725" x2="24424" y2="7919"/>
                        <a14:foregroundMark x1="29912" y1="84783" x2="39228" y2="99482"/>
                        <a14:foregroundMark x1="39228" y1="99482" x2="49695" y2="99482"/>
                        <a14:foregroundMark x1="49695" y1="99482" x2="67683" y2="97464"/>
                        <a14:foregroundMark x1="67683" y1="97464" x2="66260" y2="82557"/>
                        <a14:foregroundMark x1="66260" y1="82557" x2="56911" y2="81470"/>
                        <a14:foregroundMark x1="56911" y1="81470" x2="29539" y2="98602"/>
                        <a14:foregroundMark x1="29539" y1="98602" x2="28354" y2="98602"/>
                        <a14:backgroundMark x1="16972" y1="3157" x2="8299" y2="8489"/>
                        <a14:backgroundMark x1="8299" y1="8489" x2="9621" y2="22567"/>
                        <a14:backgroundMark x1="9621" y1="22567" x2="1863" y2="30072"/>
                        <a14:backgroundMark x1="1863" y1="30072" x2="8672" y2="84627"/>
                        <a14:backgroundMark x1="8672" y1="84627" x2="5556" y2="94720"/>
                        <a14:backgroundMark x1="81606" y1="6418" x2="91768" y2="15683"/>
                        <a14:backgroundMark x1="91768" y1="15683" x2="94919" y2="29607"/>
                        <a14:backgroundMark x1="94919" y1="29607" x2="92243" y2="42650"/>
                        <a14:backgroundMark x1="92243" y1="42650" x2="81741" y2="69513"/>
                        <a14:backgroundMark x1="81741" y1="69513" x2="89295" y2="80280"/>
                        <a14:backgroundMark x1="89295" y1="80280" x2="80081" y2="89286"/>
                        <a14:backgroundMark x1="80081" y1="89286" x2="88821" y2="95704"/>
                        <a14:backgroundMark x1="88821" y1="95704" x2="88686" y2="98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59" y="0"/>
            <a:ext cx="104786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629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1D5DCA-2FB6-4BBD-83A5-FC48F1B90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811" y="2689715"/>
            <a:ext cx="8179466" cy="1478570"/>
          </a:xfrm>
        </p:spPr>
        <p:txBody>
          <a:bodyPr/>
          <a:lstStyle/>
          <a:p>
            <a:r>
              <a:rPr lang="en-GB" dirty="0"/>
              <a:t>Thank you for </a:t>
            </a:r>
            <a:r>
              <a:rPr lang="en-150" dirty="0"/>
              <a:t>y</a:t>
            </a:r>
            <a:r>
              <a:rPr lang="en-GB" dirty="0"/>
              <a:t>o</a:t>
            </a:r>
            <a:r>
              <a:rPr lang="en-150" dirty="0"/>
              <a:t>u</a:t>
            </a:r>
            <a:r>
              <a:rPr lang="en-GB" dirty="0"/>
              <a:t>r</a:t>
            </a:r>
            <a:r>
              <a:rPr lang="en-150" dirty="0"/>
              <a:t> </a:t>
            </a:r>
            <a:r>
              <a:rPr lang="en-GB" dirty="0"/>
              <a:t>attention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47947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EAF52D5-72E0-48CA-B710-A8D80DA445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-2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B33C48B2-DF06-422C-A5D7-3B7CD2B3B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88" y="2694077"/>
            <a:ext cx="9418320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 dirty="0"/>
              <a:t>We are all different!</a:t>
            </a:r>
          </a:p>
        </p:txBody>
      </p:sp>
    </p:spTree>
    <p:extLst>
      <p:ext uri="{BB962C8B-B14F-4D97-AF65-F5344CB8AC3E}">
        <p14:creationId xmlns:p14="http://schemas.microsoft.com/office/powerpoint/2010/main" val="204844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9E2D4CA-305F-49C9-9DD2-3AF6976C92D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9125" y="334962"/>
            <a:ext cx="8413750" cy="618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94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94E4FE0B-1E38-43DC-8D6D-7BA5BC091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 bwMode="auto">
          <a:xfrm>
            <a:off x="20" y="10"/>
            <a:ext cx="61036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D7F97EA-651E-4738-8DCB-7D6C8B17D7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03618" y="10"/>
            <a:ext cx="610362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15325C99-D2F2-4EFA-B35F-18E1D21DFA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079460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818D64D-DC94-4F07-BAE6-8DA3E0FE92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7094" y="-137079"/>
            <a:ext cx="12246187" cy="74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15325C99-D2F2-4EFA-B35F-18E1D21DFA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84678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0ABDD0C0-E1A2-4DEA-9DCB-C80EAC32C1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83428" y="-46865"/>
            <a:ext cx="6187045" cy="69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EBEB258-433D-425D-88B0-69C7ACAED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03618" y="10"/>
            <a:ext cx="610362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061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CD4A263D-B54A-434C-B540-CC4CE6BF9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6" r="2534"/>
          <a:stretch/>
        </p:blipFill>
        <p:spPr bwMode="auto">
          <a:xfrm>
            <a:off x="-137662" y="-73058"/>
            <a:ext cx="12467324" cy="70041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275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387B97A4-22CD-4C1F-8987-993DC7530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3" b="-3967"/>
          <a:stretch/>
        </p:blipFill>
        <p:spPr bwMode="auto">
          <a:xfrm>
            <a:off x="7176977" y="-1"/>
            <a:ext cx="5015023" cy="306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31DE2081-86F7-4898-BFCD-B215819C1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" b="-5112"/>
          <a:stretch/>
        </p:blipFill>
        <p:spPr bwMode="auto">
          <a:xfrm>
            <a:off x="0" y="-3021"/>
            <a:ext cx="7176436" cy="36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0FB0AAA-24EE-45BE-A911-785A375DD7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459" y="2793639"/>
            <a:ext cx="6096541" cy="406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52DF36-FAAC-487A-A86C-C04E599C6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" y="2789542"/>
            <a:ext cx="6096541" cy="406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0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AE5860-D930-47E4-AF65-9D26C24D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/>
              <a:t>Forms for Users Using Assistive Technologies</a:t>
            </a:r>
            <a:endParaRPr lang="en-150" dirty="0"/>
          </a:p>
        </p:txBody>
      </p:sp>
      <p:pic>
        <p:nvPicPr>
          <p:cNvPr id="2050" name="Picture 2" descr="Online Form Designer for Custom Forms | 123FormBuilder">
            <a:extLst>
              <a:ext uri="{FF2B5EF4-FFF2-40B4-BE49-F238E27FC236}">
                <a16:creationId xmlns:a16="http://schemas.microsoft.com/office/drawing/2014/main" id="{D5DD8556-4CD1-481A-9DE4-91EC7CE9C8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2191" y="2097088"/>
            <a:ext cx="6604442" cy="44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6231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bwód">
  <a:themeElements>
    <a:clrScheme name="Obwód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bwód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bwód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TM04033919[[fn=Obwód]]</Template>
  <TotalTime>2701</TotalTime>
  <Words>68</Words>
  <Application>Microsoft Office PowerPoint</Application>
  <PresentationFormat>Panoramiczny</PresentationFormat>
  <Paragraphs>18</Paragraphs>
  <Slides>17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1" baseType="lpstr">
      <vt:lpstr>Arial</vt:lpstr>
      <vt:lpstr>Calibri</vt:lpstr>
      <vt:lpstr>Tw Cen MT</vt:lpstr>
      <vt:lpstr>Obwód</vt:lpstr>
      <vt:lpstr>Accessibility</vt:lpstr>
      <vt:lpstr>We are all different!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Forms for Users Using Assistive Technologies</vt:lpstr>
      <vt:lpstr>Synchronize Multimedia Elements </vt:lpstr>
      <vt:lpstr>Prezentacja programu PowerPoint</vt:lpstr>
      <vt:lpstr>Prezentacja programu PowerPoint</vt:lpstr>
      <vt:lpstr>Do Not Use Colour Alone to Convey Information</vt:lpstr>
      <vt:lpstr>Designing websites not requiring stylesheet</vt:lpstr>
      <vt:lpstr>Provide Text Equivalents for Non-Text Elements </vt:lpstr>
      <vt:lpstr>Prezentacja programu PowerPoint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Accessibility</dc:title>
  <dc:creator>Michał Suliborski</dc:creator>
  <cp:lastModifiedBy>Michał Suliborski</cp:lastModifiedBy>
  <cp:revision>18</cp:revision>
  <dcterms:created xsi:type="dcterms:W3CDTF">2020-03-29T16:08:09Z</dcterms:created>
  <dcterms:modified xsi:type="dcterms:W3CDTF">2020-04-01T15:02:21Z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6135922</vt:lpwstr>
  </property>
  <property fmtid="{D5CDD505-2E9C-101B-9397-08002B2CF9AE}" name="NXPowerLiteSettings" pid="3">
    <vt:lpwstr>C7000400038000</vt:lpwstr>
  </property>
  <property fmtid="{D5CDD505-2E9C-101B-9397-08002B2CF9AE}" name="NXPowerLiteVersion" pid="4">
    <vt:lpwstr>S9.0.1</vt:lpwstr>
  </property>
</Properties>
</file>